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0" r:id="rId3"/>
  </p:sldMasterIdLst>
  <p:sldIdLst>
    <p:sldId id="256" r:id="rId4"/>
    <p:sldId id="257" r:id="rId5"/>
    <p:sldId id="258" r:id="rId6"/>
    <p:sldId id="259" r:id="rId7"/>
    <p:sldId id="260" r:id="rId8"/>
    <p:sldId id="261" r:id="rId9"/>
    <p:sldId id="263" r:id="rId10"/>
    <p:sldId id="262" r:id="rId11"/>
    <p:sldId id="281" r:id="rId12"/>
    <p:sldId id="264" r:id="rId13"/>
    <p:sldId id="265" r:id="rId14"/>
    <p:sldId id="266" r:id="rId15"/>
    <p:sldId id="267" r:id="rId16"/>
    <p:sldId id="268" r:id="rId17"/>
    <p:sldId id="269" r:id="rId18"/>
    <p:sldId id="270" r:id="rId19"/>
    <p:sldId id="271" r:id="rId20"/>
    <p:sldId id="272" r:id="rId21"/>
    <p:sldId id="280" r:id="rId22"/>
    <p:sldId id="273" r:id="rId23"/>
    <p:sldId id="279" r:id="rId24"/>
    <p:sldId id="274" r:id="rId25"/>
    <p:sldId id="275" r:id="rId26"/>
    <p:sldId id="276" r:id="rId27"/>
    <p:sldId id="277"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0" d="100"/>
          <a:sy n="70" d="100"/>
        </p:scale>
        <p:origin x="1204"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mn-lt"/>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mn-lt"/>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Mrs. Acker’s</a:t>
            </a:r>
            <a:br>
              <a:rPr lang="en-US" dirty="0" smtClean="0"/>
            </a:br>
            <a:r>
              <a:rPr lang="en-US" dirty="0" smtClean="0"/>
              <a:t>Classroom Procedures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Text Placeholder 2"/>
          <p:cNvSpPr>
            <a:spLocks noGrp="1"/>
          </p:cNvSpPr>
          <p:nvPr>
            <p:ph type="body" sz="quarter" idx="10"/>
          </p:nvPr>
        </p:nvSpPr>
        <p:spPr>
          <a:xfrm>
            <a:off x="381000" y="1411552"/>
            <a:ext cx="8382000" cy="3496342"/>
          </a:xfrm>
        </p:spPr>
        <p:txBody>
          <a:bodyPr/>
          <a:lstStyle/>
          <a:p>
            <a:r>
              <a:rPr lang="en-US" dirty="0"/>
              <a:t>Sign up for </a:t>
            </a:r>
            <a:r>
              <a:rPr lang="en-US" dirty="0" smtClean="0"/>
              <a:t>REMIND! </a:t>
            </a:r>
          </a:p>
          <a:p>
            <a:r>
              <a:rPr lang="en-US" dirty="0" smtClean="0"/>
              <a:t>I </a:t>
            </a:r>
            <a:r>
              <a:rPr lang="en-US" dirty="0"/>
              <a:t>think it will be a great tool. It now gives me the capability to send messages to individual students</a:t>
            </a:r>
            <a:r>
              <a:rPr lang="en-US" dirty="0" smtClean="0"/>
              <a:t>.</a:t>
            </a:r>
          </a:p>
          <a:p>
            <a:r>
              <a:rPr lang="en-US" dirty="0" smtClean="0"/>
              <a:t>Text @</a:t>
            </a:r>
            <a:r>
              <a:rPr lang="en-US" dirty="0" err="1" smtClean="0"/>
              <a:t>Ackerenv</a:t>
            </a:r>
            <a:r>
              <a:rPr lang="en-US" dirty="0" smtClean="0"/>
              <a:t> to 81010</a:t>
            </a:r>
          </a:p>
          <a:p>
            <a:r>
              <a:rPr lang="en-US" dirty="0" smtClean="0"/>
              <a:t>You should get a confirmation text</a:t>
            </a:r>
          </a:p>
          <a:p>
            <a:r>
              <a:rPr lang="en-US" dirty="0" smtClean="0"/>
              <a:t>WEBSITE: ackerscience.weebly.com</a:t>
            </a:r>
            <a:endParaRPr lang="en-US" dirty="0"/>
          </a:p>
        </p:txBody>
      </p:sp>
    </p:spTree>
    <p:extLst>
      <p:ext uri="{BB962C8B-B14F-4D97-AF65-F5344CB8AC3E}">
        <p14:creationId xmlns:p14="http://schemas.microsoft.com/office/powerpoint/2010/main" val="38386043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 / HOMEWORK</a:t>
            </a:r>
            <a:endParaRPr lang="en-US" dirty="0"/>
          </a:p>
        </p:txBody>
      </p:sp>
      <p:sp>
        <p:nvSpPr>
          <p:cNvPr id="3" name="Text Placeholder 2"/>
          <p:cNvSpPr>
            <a:spLocks noGrp="1"/>
          </p:cNvSpPr>
          <p:nvPr>
            <p:ph type="body" sz="quarter" idx="10"/>
          </p:nvPr>
        </p:nvSpPr>
        <p:spPr>
          <a:xfrm>
            <a:off x="381000" y="1411552"/>
            <a:ext cx="8382000" cy="4382738"/>
          </a:xfrm>
        </p:spPr>
        <p:txBody>
          <a:bodyPr/>
          <a:lstStyle/>
          <a:p>
            <a:r>
              <a:rPr lang="en-US" dirty="0"/>
              <a:t>I will give you ample time to complete most of your work in class.  </a:t>
            </a:r>
            <a:endParaRPr lang="en-US" dirty="0" smtClean="0"/>
          </a:p>
          <a:p>
            <a:r>
              <a:rPr lang="en-US" dirty="0" smtClean="0"/>
              <a:t>If </a:t>
            </a:r>
            <a:r>
              <a:rPr lang="en-US" dirty="0"/>
              <a:t>class work is not completed, it becomes homework.  </a:t>
            </a:r>
            <a:endParaRPr lang="en-US" dirty="0" smtClean="0"/>
          </a:p>
          <a:p>
            <a:r>
              <a:rPr lang="en-US" dirty="0" smtClean="0"/>
              <a:t>Depending </a:t>
            </a:r>
            <a:r>
              <a:rPr lang="en-US" dirty="0"/>
              <a:t>on your classroom effort, it may be counted as late.  </a:t>
            </a:r>
            <a:endParaRPr lang="en-US" dirty="0" smtClean="0"/>
          </a:p>
          <a:p>
            <a:r>
              <a:rPr lang="en-US" dirty="0" smtClean="0"/>
              <a:t>Don’t </a:t>
            </a:r>
            <a:r>
              <a:rPr lang="en-US" dirty="0"/>
              <a:t>put off doing classwork because you think you will do it at home.  </a:t>
            </a:r>
            <a:endParaRPr lang="en-US" dirty="0" smtClean="0"/>
          </a:p>
          <a:p>
            <a:r>
              <a:rPr lang="en-US" dirty="0" smtClean="0"/>
              <a:t>Do </a:t>
            </a:r>
            <a:r>
              <a:rPr lang="en-US" dirty="0"/>
              <a:t>it in class!  </a:t>
            </a:r>
          </a:p>
        </p:txBody>
      </p:sp>
    </p:spTree>
    <p:extLst>
      <p:ext uri="{BB962C8B-B14F-4D97-AF65-F5344CB8AC3E}">
        <p14:creationId xmlns:p14="http://schemas.microsoft.com/office/powerpoint/2010/main" val="47637154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 / HOMEWORK</a:t>
            </a:r>
            <a:endParaRPr lang="en-US" dirty="0"/>
          </a:p>
        </p:txBody>
      </p:sp>
      <p:sp>
        <p:nvSpPr>
          <p:cNvPr id="3" name="Text Placeholder 2"/>
          <p:cNvSpPr>
            <a:spLocks noGrp="1"/>
          </p:cNvSpPr>
          <p:nvPr>
            <p:ph type="body" sz="quarter" idx="10"/>
          </p:nvPr>
        </p:nvSpPr>
        <p:spPr>
          <a:xfrm>
            <a:off x="381000" y="1411552"/>
            <a:ext cx="8382000" cy="4924425"/>
          </a:xfrm>
        </p:spPr>
        <p:txBody>
          <a:bodyPr/>
          <a:lstStyle/>
          <a:p>
            <a:r>
              <a:rPr lang="en-US" dirty="0" smtClean="0"/>
              <a:t>I </a:t>
            </a:r>
            <a:r>
              <a:rPr lang="en-US" dirty="0"/>
              <a:t>don’t like too much homework.  </a:t>
            </a:r>
            <a:endParaRPr lang="en-US" dirty="0" smtClean="0"/>
          </a:p>
          <a:p>
            <a:r>
              <a:rPr lang="en-US" dirty="0" smtClean="0"/>
              <a:t>You </a:t>
            </a:r>
            <a:r>
              <a:rPr lang="en-US" dirty="0"/>
              <a:t>will occasionally have homework if it is needed to reinforce concepts learned in class. </a:t>
            </a:r>
            <a:endParaRPr lang="en-US" dirty="0" smtClean="0"/>
          </a:p>
          <a:p>
            <a:r>
              <a:rPr lang="en-US" dirty="0" smtClean="0"/>
              <a:t> </a:t>
            </a:r>
            <a:r>
              <a:rPr lang="en-US" dirty="0"/>
              <a:t>Just because you don’t have assigned homework, doesn’t mean you get a free pass</a:t>
            </a:r>
            <a:r>
              <a:rPr lang="en-US" dirty="0" smtClean="0"/>
              <a:t>.</a:t>
            </a:r>
          </a:p>
          <a:p>
            <a:r>
              <a:rPr lang="en-US" dirty="0" smtClean="0"/>
              <a:t>  </a:t>
            </a:r>
            <a:r>
              <a:rPr lang="en-US" dirty="0"/>
              <a:t>Science class requires a lot of work.  </a:t>
            </a:r>
            <a:endParaRPr lang="en-US" dirty="0" smtClean="0"/>
          </a:p>
          <a:p>
            <a:r>
              <a:rPr lang="en-US" dirty="0" smtClean="0"/>
              <a:t>You </a:t>
            </a:r>
            <a:r>
              <a:rPr lang="en-US" dirty="0"/>
              <a:t>WILL need to study.  </a:t>
            </a:r>
            <a:endParaRPr lang="en-US" dirty="0" smtClean="0"/>
          </a:p>
          <a:p>
            <a:r>
              <a:rPr lang="en-US" dirty="0" smtClean="0"/>
              <a:t>Waiting </a:t>
            </a:r>
            <a:r>
              <a:rPr lang="en-US" dirty="0"/>
              <a:t>until the night before the test will not cut it.  If you need worksheets to help you study, I can provide them. </a:t>
            </a:r>
          </a:p>
        </p:txBody>
      </p:sp>
    </p:spTree>
    <p:extLst>
      <p:ext uri="{BB962C8B-B14F-4D97-AF65-F5344CB8AC3E}">
        <p14:creationId xmlns:p14="http://schemas.microsoft.com/office/powerpoint/2010/main" val="30847896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WORK</a:t>
            </a:r>
            <a:endParaRPr lang="en-US" dirty="0"/>
          </a:p>
        </p:txBody>
      </p:sp>
      <p:sp>
        <p:nvSpPr>
          <p:cNvPr id="3" name="Text Placeholder 2"/>
          <p:cNvSpPr>
            <a:spLocks noGrp="1"/>
          </p:cNvSpPr>
          <p:nvPr>
            <p:ph type="body" sz="quarter" idx="10"/>
          </p:nvPr>
        </p:nvSpPr>
        <p:spPr>
          <a:xfrm>
            <a:off x="381000" y="1411552"/>
            <a:ext cx="8382000" cy="4924425"/>
          </a:xfrm>
        </p:spPr>
        <p:txBody>
          <a:bodyPr/>
          <a:lstStyle/>
          <a:p>
            <a:r>
              <a:rPr lang="en-US" dirty="0"/>
              <a:t>I will accept late work.  </a:t>
            </a:r>
            <a:endParaRPr lang="en-US" dirty="0" smtClean="0"/>
          </a:p>
          <a:p>
            <a:r>
              <a:rPr lang="en-US" dirty="0" smtClean="0"/>
              <a:t>Late </a:t>
            </a:r>
            <a:r>
              <a:rPr lang="en-US" dirty="0"/>
              <a:t>work will have an automatic 10% deduction.  </a:t>
            </a:r>
            <a:endParaRPr lang="en-US" dirty="0" smtClean="0"/>
          </a:p>
          <a:p>
            <a:r>
              <a:rPr lang="en-US" dirty="0" smtClean="0"/>
              <a:t>If </a:t>
            </a:r>
            <a:r>
              <a:rPr lang="en-US" dirty="0"/>
              <a:t>you make arrangements with me and turn it in on before the prearranged deadline, you will only have a 10% deduct.  </a:t>
            </a:r>
            <a:endParaRPr lang="en-US" dirty="0" smtClean="0"/>
          </a:p>
          <a:p>
            <a:r>
              <a:rPr lang="en-US" dirty="0" smtClean="0"/>
              <a:t>Arrangements must be made BEFORE due date.</a:t>
            </a:r>
          </a:p>
          <a:p>
            <a:r>
              <a:rPr lang="en-US" dirty="0" smtClean="0"/>
              <a:t>No </a:t>
            </a:r>
            <a:r>
              <a:rPr lang="en-US" dirty="0"/>
              <a:t>arrangements = 10% per day deduct.  </a:t>
            </a:r>
            <a:endParaRPr lang="en-US" dirty="0" smtClean="0"/>
          </a:p>
          <a:p>
            <a:r>
              <a:rPr lang="en-US" dirty="0" smtClean="0"/>
              <a:t>All </a:t>
            </a:r>
            <a:r>
              <a:rPr lang="en-US" dirty="0"/>
              <a:t>late work must be COMPLETE to get credit – no partial work. </a:t>
            </a:r>
          </a:p>
        </p:txBody>
      </p:sp>
    </p:spTree>
    <p:extLst>
      <p:ext uri="{BB962C8B-B14F-4D97-AF65-F5344CB8AC3E}">
        <p14:creationId xmlns:p14="http://schemas.microsoft.com/office/powerpoint/2010/main" val="30901690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RETAKES</a:t>
            </a:r>
            <a:endParaRPr lang="en-US" dirty="0"/>
          </a:p>
        </p:txBody>
      </p:sp>
      <p:sp>
        <p:nvSpPr>
          <p:cNvPr id="3" name="Text Placeholder 2"/>
          <p:cNvSpPr>
            <a:spLocks noGrp="1"/>
          </p:cNvSpPr>
          <p:nvPr>
            <p:ph type="body" sz="quarter" idx="10"/>
          </p:nvPr>
        </p:nvSpPr>
        <p:spPr>
          <a:xfrm>
            <a:off x="381000" y="1411552"/>
            <a:ext cx="8382000" cy="2856167"/>
          </a:xfrm>
        </p:spPr>
        <p:txBody>
          <a:bodyPr/>
          <a:lstStyle/>
          <a:p>
            <a:r>
              <a:rPr lang="en-US" dirty="0"/>
              <a:t>If you do better on a Unit Test than you did on a Chapter Test, Quiz, or other assignment - I will give you the higher score for the other work.  </a:t>
            </a:r>
            <a:endParaRPr lang="en-US" dirty="0" smtClean="0"/>
          </a:p>
          <a:p>
            <a:r>
              <a:rPr lang="en-US" dirty="0" smtClean="0"/>
              <a:t>Test </a:t>
            </a:r>
            <a:r>
              <a:rPr lang="en-US" dirty="0"/>
              <a:t>grades can replace quiz grades, quiz grades can replace daily work grades, etc</a:t>
            </a:r>
            <a:r>
              <a:rPr lang="en-US" dirty="0" smtClean="0"/>
              <a:t>.</a:t>
            </a:r>
          </a:p>
          <a:p>
            <a:r>
              <a:rPr lang="en-US" dirty="0" smtClean="0"/>
              <a:t>ONE REPLACED GRADE PER UNIT</a:t>
            </a:r>
            <a:endParaRPr lang="en-US" dirty="0"/>
          </a:p>
        </p:txBody>
      </p:sp>
    </p:spTree>
    <p:extLst>
      <p:ext uri="{BB962C8B-B14F-4D97-AF65-F5344CB8AC3E}">
        <p14:creationId xmlns:p14="http://schemas.microsoft.com/office/powerpoint/2010/main" val="33860346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CHEATING</a:t>
            </a:r>
            <a:endParaRPr lang="en-US" dirty="0"/>
          </a:p>
        </p:txBody>
      </p:sp>
      <p:sp>
        <p:nvSpPr>
          <p:cNvPr id="3" name="Text Placeholder 2"/>
          <p:cNvSpPr>
            <a:spLocks noGrp="1"/>
          </p:cNvSpPr>
          <p:nvPr>
            <p:ph type="body" sz="quarter" idx="10"/>
          </p:nvPr>
        </p:nvSpPr>
        <p:spPr>
          <a:xfrm>
            <a:off x="381000" y="1411552"/>
            <a:ext cx="8382000" cy="4727448"/>
          </a:xfrm>
        </p:spPr>
        <p:txBody>
          <a:bodyPr/>
          <a:lstStyle/>
          <a:p>
            <a:r>
              <a:rPr lang="en-US" dirty="0"/>
              <a:t>If you are given a 0 for cheating – it stays a 0 and you will face additional consequences.  </a:t>
            </a:r>
            <a:endParaRPr lang="en-US" dirty="0" smtClean="0"/>
          </a:p>
          <a:p>
            <a:r>
              <a:rPr lang="en-US" dirty="0" smtClean="0"/>
              <a:t>All </a:t>
            </a:r>
            <a:r>
              <a:rPr lang="en-US" dirty="0"/>
              <a:t>0 grades can be changed by completing a substantial project.  </a:t>
            </a:r>
            <a:endParaRPr lang="en-US" dirty="0" smtClean="0"/>
          </a:p>
          <a:p>
            <a:r>
              <a:rPr lang="en-US" dirty="0" smtClean="0"/>
              <a:t>You </a:t>
            </a:r>
            <a:r>
              <a:rPr lang="en-US" dirty="0"/>
              <a:t>will have 1 opportunity and no more.  “Sharing” information in the computer lab is considered cheating.  </a:t>
            </a:r>
            <a:endParaRPr lang="en-US" dirty="0" smtClean="0"/>
          </a:p>
          <a:p>
            <a:r>
              <a:rPr lang="en-US" dirty="0" smtClean="0"/>
              <a:t>There </a:t>
            </a:r>
            <a:r>
              <a:rPr lang="en-US" dirty="0"/>
              <a:t>will be assignments where you work in teams, but if you are to work on your own – it needs to be your own work.</a:t>
            </a:r>
          </a:p>
        </p:txBody>
      </p:sp>
    </p:spTree>
    <p:extLst>
      <p:ext uri="{BB962C8B-B14F-4D97-AF65-F5344CB8AC3E}">
        <p14:creationId xmlns:p14="http://schemas.microsoft.com/office/powerpoint/2010/main" val="185902778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FOOD/DRINKS/GUM</a:t>
            </a:r>
            <a:endParaRPr lang="en-US" dirty="0"/>
          </a:p>
        </p:txBody>
      </p:sp>
      <p:sp>
        <p:nvSpPr>
          <p:cNvPr id="3" name="Text Placeholder 2"/>
          <p:cNvSpPr>
            <a:spLocks noGrp="1"/>
          </p:cNvSpPr>
          <p:nvPr>
            <p:ph type="body" sz="quarter" idx="10"/>
          </p:nvPr>
        </p:nvSpPr>
        <p:spPr>
          <a:xfrm>
            <a:off x="401053" y="894985"/>
            <a:ext cx="8382000" cy="3299365"/>
          </a:xfrm>
        </p:spPr>
        <p:txBody>
          <a:bodyPr/>
          <a:lstStyle/>
          <a:p>
            <a:r>
              <a:rPr lang="en-US" dirty="0"/>
              <a:t>No food or sugary drinks!  </a:t>
            </a:r>
            <a:endParaRPr lang="en-US" dirty="0" smtClean="0"/>
          </a:p>
          <a:p>
            <a:r>
              <a:rPr lang="en-US" dirty="0" smtClean="0"/>
              <a:t>I </a:t>
            </a:r>
            <a:r>
              <a:rPr lang="en-US" dirty="0"/>
              <a:t>had a problem with rats and ants in the past because I allowed food in the room.  They are gone and I don’t want them back.  </a:t>
            </a:r>
            <a:endParaRPr lang="en-US" dirty="0" smtClean="0"/>
          </a:p>
          <a:p>
            <a:r>
              <a:rPr lang="en-US" dirty="0" smtClean="0"/>
              <a:t>If </a:t>
            </a:r>
            <a:r>
              <a:rPr lang="en-US" dirty="0"/>
              <a:t>you are really hungry and need a snack.  You may eat it quickly outside the glass door.  I will not count you tardy if you ask me first.  </a:t>
            </a:r>
            <a:endParaRPr lang="en-US" dirty="0" smtClean="0"/>
          </a:p>
        </p:txBody>
      </p:sp>
    </p:spTree>
    <p:extLst>
      <p:ext uri="{BB962C8B-B14F-4D97-AF65-F5344CB8AC3E}">
        <p14:creationId xmlns:p14="http://schemas.microsoft.com/office/powerpoint/2010/main" val="79202847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BOTTLED WATER</a:t>
            </a:r>
            <a:endParaRPr lang="en-US" dirty="0"/>
          </a:p>
        </p:txBody>
      </p:sp>
      <p:sp>
        <p:nvSpPr>
          <p:cNvPr id="3" name="Text Placeholder 2"/>
          <p:cNvSpPr>
            <a:spLocks noGrp="1"/>
          </p:cNvSpPr>
          <p:nvPr>
            <p:ph type="body" sz="quarter" idx="10"/>
          </p:nvPr>
        </p:nvSpPr>
        <p:spPr>
          <a:xfrm>
            <a:off x="381000" y="1411552"/>
            <a:ext cx="8382000" cy="3496342"/>
          </a:xfrm>
        </p:spPr>
        <p:txBody>
          <a:bodyPr/>
          <a:lstStyle/>
          <a:p>
            <a:r>
              <a:rPr lang="en-US" dirty="0"/>
              <a:t>B</a:t>
            </a:r>
            <a:r>
              <a:rPr lang="en-US" dirty="0" smtClean="0"/>
              <a:t>ad </a:t>
            </a:r>
            <a:r>
              <a:rPr lang="en-US" dirty="0"/>
              <a:t>for the </a:t>
            </a:r>
            <a:r>
              <a:rPr lang="en-US" dirty="0" smtClean="0"/>
              <a:t>environment</a:t>
            </a:r>
          </a:p>
          <a:p>
            <a:r>
              <a:rPr lang="en-US" dirty="0" smtClean="0"/>
              <a:t>bad </a:t>
            </a:r>
            <a:r>
              <a:rPr lang="en-US" dirty="0"/>
              <a:t>for your health and the health of </a:t>
            </a:r>
            <a:r>
              <a:rPr lang="en-US" dirty="0" smtClean="0"/>
              <a:t>others</a:t>
            </a:r>
          </a:p>
          <a:p>
            <a:r>
              <a:rPr lang="en-US" dirty="0" smtClean="0"/>
              <a:t> </a:t>
            </a:r>
            <a:r>
              <a:rPr lang="en-US" dirty="0"/>
              <a:t>and bad for your wallet.  </a:t>
            </a:r>
            <a:endParaRPr lang="en-US" dirty="0" smtClean="0"/>
          </a:p>
          <a:p>
            <a:r>
              <a:rPr lang="en-US" dirty="0" smtClean="0"/>
              <a:t>Bring </a:t>
            </a:r>
            <a:r>
              <a:rPr lang="en-US" dirty="0"/>
              <a:t>a refillable container of some kind.  If you must use plastic water or soda bottles – RECYCLE!!</a:t>
            </a:r>
          </a:p>
          <a:p>
            <a:endParaRPr lang="en-US" dirty="0"/>
          </a:p>
        </p:txBody>
      </p:sp>
    </p:spTree>
    <p:extLst>
      <p:ext uri="{BB962C8B-B14F-4D97-AF65-F5344CB8AC3E}">
        <p14:creationId xmlns:p14="http://schemas.microsoft.com/office/powerpoint/2010/main" val="6818078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RECYCLE</a:t>
            </a:r>
            <a:endParaRPr lang="en-US" dirty="0"/>
          </a:p>
        </p:txBody>
      </p:sp>
      <p:sp>
        <p:nvSpPr>
          <p:cNvPr id="3" name="Text Placeholder 2"/>
          <p:cNvSpPr>
            <a:spLocks noGrp="1"/>
          </p:cNvSpPr>
          <p:nvPr>
            <p:ph type="body" sz="quarter" idx="10"/>
          </p:nvPr>
        </p:nvSpPr>
        <p:spPr>
          <a:xfrm>
            <a:off x="381000" y="1411552"/>
            <a:ext cx="4267200" cy="2511457"/>
          </a:xfrm>
        </p:spPr>
        <p:txBody>
          <a:bodyPr/>
          <a:lstStyle/>
          <a:p>
            <a:r>
              <a:rPr lang="en-US" dirty="0"/>
              <a:t>Our recycling bin is under this desk.  </a:t>
            </a:r>
            <a:endParaRPr lang="en-US" dirty="0" smtClean="0"/>
          </a:p>
          <a:p>
            <a:r>
              <a:rPr lang="en-US" dirty="0" smtClean="0"/>
              <a:t>Put </a:t>
            </a:r>
            <a:r>
              <a:rPr lang="en-US" dirty="0"/>
              <a:t>paper, plastic, and glass in there.  </a:t>
            </a:r>
            <a:endParaRPr lang="en-US" dirty="0" smtClean="0"/>
          </a:p>
          <a:p>
            <a:r>
              <a:rPr lang="en-US" dirty="0" smtClean="0"/>
              <a:t>NO </a:t>
            </a:r>
            <a:r>
              <a:rPr lang="en-US" dirty="0"/>
              <a:t>FOOD!  </a:t>
            </a:r>
            <a:r>
              <a:rPr lang="en-US" dirty="0" smtClean="0"/>
              <a:t>(or food wrappers)</a:t>
            </a:r>
          </a:p>
          <a:p>
            <a:r>
              <a:rPr lang="en-US" dirty="0" smtClean="0"/>
              <a:t>Empty </a:t>
            </a:r>
            <a:r>
              <a:rPr lang="en-US" dirty="0"/>
              <a:t>your bottles before you put them in there.  We have sinks!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894985"/>
            <a:ext cx="3821217" cy="5094956"/>
          </a:xfrm>
          <a:prstGeom prst="rect">
            <a:avLst/>
          </a:prstGeom>
        </p:spPr>
      </p:pic>
    </p:spTree>
    <p:extLst>
      <p:ext uri="{BB962C8B-B14F-4D97-AF65-F5344CB8AC3E}">
        <p14:creationId xmlns:p14="http://schemas.microsoft.com/office/powerpoint/2010/main" val="68747777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AND FOUND</a:t>
            </a:r>
            <a:endParaRPr lang="en-US" dirty="0"/>
          </a:p>
        </p:txBody>
      </p:sp>
      <p:sp>
        <p:nvSpPr>
          <p:cNvPr id="3" name="Text Placeholder 2"/>
          <p:cNvSpPr>
            <a:spLocks noGrp="1"/>
          </p:cNvSpPr>
          <p:nvPr>
            <p:ph type="body" sz="quarter" idx="10"/>
          </p:nvPr>
        </p:nvSpPr>
        <p:spPr>
          <a:xfrm>
            <a:off x="381000" y="1411552"/>
            <a:ext cx="8382000" cy="984885"/>
          </a:xfrm>
        </p:spPr>
        <p:txBody>
          <a:bodyPr/>
          <a:lstStyle/>
          <a:p>
            <a:r>
              <a:rPr lang="en-US" dirty="0" smtClean="0"/>
              <a:t>In boxes by the door.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876909"/>
            <a:ext cx="4064000" cy="3048000"/>
          </a:xfrm>
          <a:prstGeom prst="rect">
            <a:avLst/>
          </a:prstGeom>
        </p:spPr>
      </p:pic>
    </p:spTree>
    <p:extLst>
      <p:ext uri="{BB962C8B-B14F-4D97-AF65-F5344CB8AC3E}">
        <p14:creationId xmlns:p14="http://schemas.microsoft.com/office/powerpoint/2010/main" val="2613842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Environmental Science</a:t>
            </a:r>
            <a:endParaRPr lang="en-US" dirty="0"/>
          </a:p>
        </p:txBody>
      </p:sp>
      <p:sp>
        <p:nvSpPr>
          <p:cNvPr id="3" name="Text Placeholder 2"/>
          <p:cNvSpPr>
            <a:spLocks noGrp="1"/>
          </p:cNvSpPr>
          <p:nvPr>
            <p:ph type="body" sz="quarter" idx="10"/>
          </p:nvPr>
        </p:nvSpPr>
        <p:spPr>
          <a:xfrm>
            <a:off x="413084" y="911027"/>
            <a:ext cx="8382000" cy="5022914"/>
          </a:xfrm>
        </p:spPr>
        <p:txBody>
          <a:bodyPr/>
          <a:lstStyle/>
          <a:p>
            <a:r>
              <a:rPr lang="en-US" dirty="0"/>
              <a:t>In </a:t>
            </a:r>
            <a:r>
              <a:rPr lang="en-US" dirty="0" smtClean="0"/>
              <a:t>Environmental Science </a:t>
            </a:r>
            <a:r>
              <a:rPr lang="en-US" dirty="0"/>
              <a:t>this year, we will be learning </a:t>
            </a:r>
            <a:r>
              <a:rPr lang="en-US" dirty="0" smtClean="0"/>
              <a:t>about:</a:t>
            </a:r>
          </a:p>
          <a:p>
            <a:r>
              <a:rPr lang="en-US" dirty="0"/>
              <a:t> 1.	Scientific Processes and measurements</a:t>
            </a:r>
          </a:p>
          <a:p>
            <a:r>
              <a:rPr lang="en-US" dirty="0"/>
              <a:t>2.	Ecology: Organization of Life; How ecosystems work; Biomes; Aquatic Systems</a:t>
            </a:r>
          </a:p>
          <a:p>
            <a:r>
              <a:rPr lang="en-US" dirty="0"/>
              <a:t>3.	Populations: Understanding populations; biodiversity</a:t>
            </a:r>
          </a:p>
          <a:p>
            <a:r>
              <a:rPr lang="en-US" dirty="0"/>
              <a:t>4.	Water, Land , and Air</a:t>
            </a:r>
          </a:p>
          <a:p>
            <a:r>
              <a:rPr lang="en-US" dirty="0"/>
              <a:t>5.	Natural Resources</a:t>
            </a:r>
          </a:p>
          <a:p>
            <a:r>
              <a:rPr lang="en-US" dirty="0"/>
              <a:t>6.	The Environment and Human Health</a:t>
            </a:r>
          </a:p>
        </p:txBody>
      </p:sp>
    </p:spTree>
    <p:extLst>
      <p:ext uri="{BB962C8B-B14F-4D97-AF65-F5344CB8AC3E}">
        <p14:creationId xmlns:p14="http://schemas.microsoft.com/office/powerpoint/2010/main" val="41594240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Text Placeholder 2"/>
          <p:cNvSpPr>
            <a:spLocks noGrp="1"/>
          </p:cNvSpPr>
          <p:nvPr>
            <p:ph type="body" sz="quarter" idx="10"/>
          </p:nvPr>
        </p:nvSpPr>
        <p:spPr>
          <a:xfrm>
            <a:off x="417095" y="1066800"/>
            <a:ext cx="8382000" cy="5367623"/>
          </a:xfrm>
        </p:spPr>
        <p:txBody>
          <a:bodyPr/>
          <a:lstStyle/>
          <a:p>
            <a:r>
              <a:rPr lang="en-US" dirty="0"/>
              <a:t>DO </a:t>
            </a:r>
            <a:r>
              <a:rPr lang="en-US" dirty="0" smtClean="0"/>
              <a:t>NOT use </a:t>
            </a:r>
            <a:r>
              <a:rPr lang="en-US" dirty="0"/>
              <a:t>the sinks for anything other than washing your hands and disposing of liquids. </a:t>
            </a:r>
            <a:endParaRPr lang="en-US" dirty="0" smtClean="0"/>
          </a:p>
          <a:p>
            <a:r>
              <a:rPr lang="en-US" dirty="0" smtClean="0"/>
              <a:t> </a:t>
            </a:r>
            <a:r>
              <a:rPr lang="en-US" dirty="0"/>
              <a:t>They are NOT trash receptacles. They are not your locker. </a:t>
            </a:r>
          </a:p>
          <a:p>
            <a:r>
              <a:rPr lang="en-US" dirty="0"/>
              <a:t>Stay out of the drawers and cabinets in the back.  </a:t>
            </a:r>
            <a:endParaRPr lang="en-US" dirty="0" smtClean="0"/>
          </a:p>
          <a:p>
            <a:r>
              <a:rPr lang="en-US" dirty="0" smtClean="0"/>
              <a:t>Don’t </a:t>
            </a:r>
            <a:r>
              <a:rPr lang="en-US" dirty="0"/>
              <a:t>touch anything on my desk.  </a:t>
            </a:r>
            <a:endParaRPr lang="en-US" dirty="0" smtClean="0"/>
          </a:p>
          <a:p>
            <a:r>
              <a:rPr lang="en-US" dirty="0" smtClean="0"/>
              <a:t>Don’t </a:t>
            </a:r>
            <a:r>
              <a:rPr lang="en-US" dirty="0"/>
              <a:t>take things from my lab bench without permission.  </a:t>
            </a:r>
            <a:endParaRPr lang="en-US" dirty="0" smtClean="0"/>
          </a:p>
          <a:p>
            <a:r>
              <a:rPr lang="en-US" dirty="0"/>
              <a:t>Violation may result in </a:t>
            </a:r>
            <a:r>
              <a:rPr lang="en-US" dirty="0" smtClean="0"/>
              <a:t>detention and/ or an </a:t>
            </a:r>
            <a:r>
              <a:rPr lang="en-US" dirty="0"/>
              <a:t>Administrative Referral.</a:t>
            </a:r>
          </a:p>
        </p:txBody>
      </p:sp>
    </p:spTree>
    <p:extLst>
      <p:ext uri="{BB962C8B-B14F-4D97-AF65-F5344CB8AC3E}">
        <p14:creationId xmlns:p14="http://schemas.microsoft.com/office/powerpoint/2010/main" val="122682163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RULES</a:t>
            </a:r>
            <a:br>
              <a:rPr lang="en-US" dirty="0" smtClean="0"/>
            </a:br>
            <a:endParaRPr lang="en-US" dirty="0"/>
          </a:p>
        </p:txBody>
      </p:sp>
      <p:sp>
        <p:nvSpPr>
          <p:cNvPr id="3" name="Text Placeholder 2"/>
          <p:cNvSpPr>
            <a:spLocks noGrp="1"/>
          </p:cNvSpPr>
          <p:nvPr>
            <p:ph type="body" sz="quarter" idx="10"/>
          </p:nvPr>
        </p:nvSpPr>
        <p:spPr>
          <a:xfrm>
            <a:off x="381000" y="1411552"/>
            <a:ext cx="8382000" cy="886397"/>
          </a:xfrm>
        </p:spPr>
        <p:txBody>
          <a:bodyPr/>
          <a:lstStyle/>
          <a:p>
            <a:r>
              <a:rPr lang="en-US" dirty="0" smtClean="0"/>
              <a:t>DON’T TOUCH ANY OF THE ARTIFACTS OR LAB EQUIPMENT!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743200"/>
            <a:ext cx="3962400" cy="2971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297949"/>
            <a:ext cx="3105150" cy="4140200"/>
          </a:xfrm>
          <a:prstGeom prst="rect">
            <a:avLst/>
          </a:prstGeom>
        </p:spPr>
      </p:pic>
    </p:spTree>
    <p:extLst>
      <p:ext uri="{BB962C8B-B14F-4D97-AF65-F5344CB8AC3E}">
        <p14:creationId xmlns:p14="http://schemas.microsoft.com/office/powerpoint/2010/main" val="159187591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SUPPLIES</a:t>
            </a:r>
            <a:endParaRPr lang="en-US" dirty="0"/>
          </a:p>
        </p:txBody>
      </p:sp>
      <p:sp>
        <p:nvSpPr>
          <p:cNvPr id="3" name="Text Placeholder 2"/>
          <p:cNvSpPr>
            <a:spLocks noGrp="1"/>
          </p:cNvSpPr>
          <p:nvPr>
            <p:ph type="body" sz="quarter" idx="10"/>
          </p:nvPr>
        </p:nvSpPr>
        <p:spPr>
          <a:xfrm>
            <a:off x="152400" y="1524000"/>
            <a:ext cx="8382000" cy="3939540"/>
          </a:xfrm>
        </p:spPr>
        <p:txBody>
          <a:bodyPr/>
          <a:lstStyle/>
          <a:p>
            <a:r>
              <a:rPr lang="en-US" dirty="0" smtClean="0"/>
              <a:t>There </a:t>
            </a:r>
            <a:r>
              <a:rPr lang="en-US" dirty="0"/>
              <a:t>is a pencil sharpener, hole-punch, stapler and tape on this desk for your use.  </a:t>
            </a:r>
            <a:endParaRPr lang="en-US" dirty="0" smtClean="0"/>
          </a:p>
          <a:p>
            <a:r>
              <a:rPr lang="en-US" dirty="0" smtClean="0"/>
              <a:t>There </a:t>
            </a:r>
            <a:r>
              <a:rPr lang="en-US" dirty="0"/>
              <a:t>is also a </a:t>
            </a:r>
            <a:r>
              <a:rPr lang="en-US" dirty="0" smtClean="0"/>
              <a:t>bin for </a:t>
            </a:r>
            <a:r>
              <a:rPr lang="en-US" dirty="0"/>
              <a:t>work with no name.  </a:t>
            </a:r>
            <a:endParaRPr lang="en-US" dirty="0" smtClean="0"/>
          </a:p>
          <a:p>
            <a:r>
              <a:rPr lang="en-US" dirty="0" smtClean="0"/>
              <a:t>If </a:t>
            </a:r>
            <a:r>
              <a:rPr lang="en-US" dirty="0"/>
              <a:t>you think you turned in an assignment, but you have a 0, check to see if you forgot to put your name on it.</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4053840"/>
            <a:ext cx="3759200" cy="2819400"/>
          </a:xfrm>
          <a:prstGeom prst="rect">
            <a:avLst/>
          </a:prstGeom>
        </p:spPr>
      </p:pic>
    </p:spTree>
    <p:extLst>
      <p:ext uri="{BB962C8B-B14F-4D97-AF65-F5344CB8AC3E}">
        <p14:creationId xmlns:p14="http://schemas.microsoft.com/office/powerpoint/2010/main" val="26374524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RESTROOM</a:t>
            </a:r>
            <a:endParaRPr lang="en-US" dirty="0"/>
          </a:p>
        </p:txBody>
      </p:sp>
      <p:sp>
        <p:nvSpPr>
          <p:cNvPr id="3" name="Text Placeholder 2"/>
          <p:cNvSpPr>
            <a:spLocks noGrp="1"/>
          </p:cNvSpPr>
          <p:nvPr>
            <p:ph type="body" sz="quarter" idx="10"/>
          </p:nvPr>
        </p:nvSpPr>
        <p:spPr>
          <a:xfrm>
            <a:off x="381000" y="1411552"/>
            <a:ext cx="4572000" cy="2856167"/>
          </a:xfrm>
        </p:spPr>
        <p:txBody>
          <a:bodyPr/>
          <a:lstStyle/>
          <a:p>
            <a:r>
              <a:rPr lang="en-US" dirty="0"/>
              <a:t>If you need to use the restroom, </a:t>
            </a:r>
            <a:r>
              <a:rPr lang="en-US" dirty="0" smtClean="0"/>
              <a:t>sign out.  </a:t>
            </a:r>
          </a:p>
          <a:p>
            <a:r>
              <a:rPr lang="en-US" dirty="0" smtClean="0"/>
              <a:t>Take </a:t>
            </a:r>
            <a:r>
              <a:rPr lang="en-US" dirty="0"/>
              <a:t>the pass and write your name </a:t>
            </a:r>
            <a:r>
              <a:rPr lang="en-US" dirty="0" smtClean="0"/>
              <a:t>and the time on </a:t>
            </a:r>
            <a:r>
              <a:rPr lang="en-US" dirty="0"/>
              <a:t>the sign out board.  </a:t>
            </a:r>
            <a:endParaRPr lang="en-US" dirty="0" smtClean="0"/>
          </a:p>
          <a:p>
            <a:r>
              <a:rPr lang="en-US" dirty="0" smtClean="0"/>
              <a:t>If </a:t>
            </a:r>
            <a:r>
              <a:rPr lang="en-US" dirty="0"/>
              <a:t>I’m teaching – wait (unless it is a real emergency) until we are doing independent or group work.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858435"/>
            <a:ext cx="2971800" cy="3962400"/>
          </a:xfrm>
          <a:prstGeom prst="rect">
            <a:avLst/>
          </a:prstGeom>
        </p:spPr>
      </p:pic>
    </p:spTree>
    <p:extLst>
      <p:ext uri="{BB962C8B-B14F-4D97-AF65-F5344CB8AC3E}">
        <p14:creationId xmlns:p14="http://schemas.microsoft.com/office/powerpoint/2010/main" val="349906677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 PASS</a:t>
            </a:r>
            <a:endParaRPr lang="en-US" dirty="0"/>
          </a:p>
        </p:txBody>
      </p:sp>
      <p:sp>
        <p:nvSpPr>
          <p:cNvPr id="3" name="Text Placeholder 2"/>
          <p:cNvSpPr>
            <a:spLocks noGrp="1"/>
          </p:cNvSpPr>
          <p:nvPr>
            <p:ph type="body" sz="quarter" idx="10"/>
          </p:nvPr>
        </p:nvSpPr>
        <p:spPr>
          <a:xfrm>
            <a:off x="381000" y="1411552"/>
            <a:ext cx="8382000" cy="2954655"/>
          </a:xfrm>
        </p:spPr>
        <p:txBody>
          <a:bodyPr/>
          <a:lstStyle/>
          <a:p>
            <a:r>
              <a:rPr lang="en-US" dirty="0"/>
              <a:t>If you need to go someplace else, check with </a:t>
            </a:r>
            <a:r>
              <a:rPr lang="en-US" dirty="0" smtClean="0"/>
              <a:t>me.</a:t>
            </a:r>
          </a:p>
          <a:p>
            <a:r>
              <a:rPr lang="en-US" dirty="0" smtClean="0"/>
              <a:t>I’ll sign your AGENDA.</a:t>
            </a:r>
          </a:p>
          <a:p>
            <a:r>
              <a:rPr lang="en-US" dirty="0" smtClean="0"/>
              <a:t>Write </a:t>
            </a:r>
            <a:r>
              <a:rPr lang="en-US" dirty="0"/>
              <a:t>down your </a:t>
            </a:r>
            <a:r>
              <a:rPr lang="en-US" dirty="0" smtClean="0"/>
              <a:t>name, time, </a:t>
            </a:r>
            <a:r>
              <a:rPr lang="en-US" dirty="0"/>
              <a:t>and destination on the sign out board.</a:t>
            </a:r>
          </a:p>
          <a:p>
            <a:endParaRPr lang="en-US" dirty="0"/>
          </a:p>
        </p:txBody>
      </p:sp>
    </p:spTree>
    <p:extLst>
      <p:ext uri="{BB962C8B-B14F-4D97-AF65-F5344CB8AC3E}">
        <p14:creationId xmlns:p14="http://schemas.microsoft.com/office/powerpoint/2010/main" val="366779647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TEXTBOOK</a:t>
            </a:r>
            <a:endParaRPr lang="en-US" dirty="0"/>
          </a:p>
        </p:txBody>
      </p:sp>
      <p:sp>
        <p:nvSpPr>
          <p:cNvPr id="3" name="Text Placeholder 2"/>
          <p:cNvSpPr>
            <a:spLocks noGrp="1"/>
          </p:cNvSpPr>
          <p:nvPr>
            <p:ph type="body" sz="quarter" idx="10"/>
          </p:nvPr>
        </p:nvSpPr>
        <p:spPr>
          <a:xfrm>
            <a:off x="381000" y="1411552"/>
            <a:ext cx="4495800" cy="4608248"/>
          </a:xfrm>
        </p:spPr>
        <p:txBody>
          <a:bodyPr/>
          <a:lstStyle/>
          <a:p>
            <a:r>
              <a:rPr lang="en-US" dirty="0"/>
              <a:t>We will be using this textbook this year.  You can not check one out.  We will have a class set of books. </a:t>
            </a:r>
          </a:p>
        </p:txBody>
      </p:sp>
      <p:pic>
        <p:nvPicPr>
          <p:cNvPr id="5" name="Picture 4"/>
          <p:cNvPicPr>
            <a:picLocks noChangeAspect="1"/>
          </p:cNvPicPr>
          <p:nvPr/>
        </p:nvPicPr>
        <p:blipFill>
          <a:blip r:embed="rId2"/>
          <a:stretch>
            <a:fillRect/>
          </a:stretch>
        </p:blipFill>
        <p:spPr>
          <a:xfrm>
            <a:off x="5410200" y="1219200"/>
            <a:ext cx="2914650" cy="3810000"/>
          </a:xfrm>
          <a:prstGeom prst="rect">
            <a:avLst/>
          </a:prstGeom>
        </p:spPr>
      </p:pic>
    </p:spTree>
    <p:extLst>
      <p:ext uri="{BB962C8B-B14F-4D97-AF65-F5344CB8AC3E}">
        <p14:creationId xmlns:p14="http://schemas.microsoft.com/office/powerpoint/2010/main" val="422093293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EXITS</a:t>
            </a:r>
            <a:endParaRPr lang="en-US" dirty="0"/>
          </a:p>
        </p:txBody>
      </p:sp>
      <p:sp>
        <p:nvSpPr>
          <p:cNvPr id="3" name="Text Placeholder 2"/>
          <p:cNvSpPr>
            <a:spLocks noGrp="1"/>
          </p:cNvSpPr>
          <p:nvPr>
            <p:ph type="body" sz="quarter" idx="10"/>
          </p:nvPr>
        </p:nvSpPr>
        <p:spPr>
          <a:xfrm>
            <a:off x="152400" y="1143000"/>
            <a:ext cx="5867400" cy="3397853"/>
          </a:xfrm>
        </p:spPr>
        <p:txBody>
          <a:bodyPr/>
          <a:lstStyle/>
          <a:p>
            <a:r>
              <a:rPr lang="en-US" dirty="0"/>
              <a:t>You may use either door to enter and leave the room.  During the winter, on very cold days, I will ask you not to use the glass door.  I will put a sign on the door on those days</a:t>
            </a:r>
            <a:r>
              <a:rPr lang="en-US" dirty="0" smtClean="0"/>
              <a:t>.</a:t>
            </a:r>
          </a:p>
          <a:p>
            <a:r>
              <a:rPr lang="en-US" dirty="0" smtClean="0"/>
              <a:t>Fire Exit is the rear door.</a:t>
            </a:r>
          </a:p>
          <a:p>
            <a:r>
              <a:rPr lang="en-US" dirty="0" smtClean="0"/>
              <a:t>First one out takes the sign.</a:t>
            </a:r>
          </a:p>
          <a:p>
            <a:r>
              <a:rPr lang="en-US" dirty="0" smtClean="0"/>
              <a:t>Emergency Weather exit is the hall door.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250" y="2286000"/>
            <a:ext cx="2952750" cy="3937000"/>
          </a:xfrm>
          <a:prstGeom prst="rect">
            <a:avLst/>
          </a:prstGeom>
        </p:spPr>
      </p:pic>
    </p:spTree>
    <p:extLst>
      <p:ext uri="{BB962C8B-B14F-4D97-AF65-F5344CB8AC3E}">
        <p14:creationId xmlns:p14="http://schemas.microsoft.com/office/powerpoint/2010/main" val="186305670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Supplies</a:t>
            </a:r>
            <a:endParaRPr lang="en-US" dirty="0"/>
          </a:p>
        </p:txBody>
      </p:sp>
      <p:sp>
        <p:nvSpPr>
          <p:cNvPr id="3" name="Text Placeholder 2"/>
          <p:cNvSpPr>
            <a:spLocks noGrp="1"/>
          </p:cNvSpPr>
          <p:nvPr>
            <p:ph type="body" sz="quarter" idx="10"/>
          </p:nvPr>
        </p:nvSpPr>
        <p:spPr>
          <a:xfrm>
            <a:off x="381000" y="1411552"/>
            <a:ext cx="8382000" cy="2954655"/>
          </a:xfrm>
        </p:spPr>
        <p:txBody>
          <a:bodyPr/>
          <a:lstStyle/>
          <a:p>
            <a:r>
              <a:rPr lang="en-US" dirty="0"/>
              <a:t>You will need to have a three ring binder for this class. </a:t>
            </a:r>
            <a:endParaRPr lang="en-US" dirty="0" smtClean="0"/>
          </a:p>
          <a:p>
            <a:r>
              <a:rPr lang="en-US" dirty="0" smtClean="0"/>
              <a:t>Make </a:t>
            </a:r>
            <a:r>
              <a:rPr lang="en-US" dirty="0"/>
              <a:t>sure you have </a:t>
            </a:r>
            <a:r>
              <a:rPr lang="en-US" dirty="0" smtClean="0"/>
              <a:t>dividers</a:t>
            </a:r>
            <a:r>
              <a:rPr lang="en-US" dirty="0"/>
              <a:t>.  </a:t>
            </a:r>
            <a:endParaRPr lang="en-US" dirty="0" smtClean="0"/>
          </a:p>
          <a:p>
            <a:r>
              <a:rPr lang="en-US" dirty="0" smtClean="0"/>
              <a:t>Pockets </a:t>
            </a:r>
            <a:r>
              <a:rPr lang="en-US" dirty="0"/>
              <a:t>would be great.  It will give you a place to keep projects that can’t be punched. </a:t>
            </a:r>
          </a:p>
          <a:p>
            <a:endParaRPr lang="en-US" dirty="0"/>
          </a:p>
        </p:txBody>
      </p:sp>
    </p:spTree>
    <p:extLst>
      <p:ext uri="{BB962C8B-B14F-4D97-AF65-F5344CB8AC3E}">
        <p14:creationId xmlns:p14="http://schemas.microsoft.com/office/powerpoint/2010/main" val="26189964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of every Class</a:t>
            </a:r>
            <a:endParaRPr lang="en-US" dirty="0"/>
          </a:p>
        </p:txBody>
      </p:sp>
      <p:sp>
        <p:nvSpPr>
          <p:cNvPr id="3" name="Text Placeholder 2"/>
          <p:cNvSpPr>
            <a:spLocks noGrp="1"/>
          </p:cNvSpPr>
          <p:nvPr>
            <p:ph type="body" sz="quarter" idx="10"/>
          </p:nvPr>
        </p:nvSpPr>
        <p:spPr>
          <a:xfrm>
            <a:off x="381000" y="1411552"/>
            <a:ext cx="8382000" cy="3841052"/>
          </a:xfrm>
        </p:spPr>
        <p:txBody>
          <a:bodyPr/>
          <a:lstStyle/>
          <a:p>
            <a:r>
              <a:rPr lang="en-US" dirty="0"/>
              <a:t>We will have a Fact of the Day </a:t>
            </a:r>
            <a:r>
              <a:rPr lang="en-US" dirty="0" smtClean="0"/>
              <a:t>and/or an </a:t>
            </a:r>
            <a:r>
              <a:rPr lang="en-US" dirty="0"/>
              <a:t>Essential Question.  </a:t>
            </a:r>
            <a:endParaRPr lang="en-US" dirty="0" smtClean="0"/>
          </a:p>
          <a:p>
            <a:r>
              <a:rPr lang="en-US" dirty="0" smtClean="0"/>
              <a:t>Write </a:t>
            </a:r>
            <a:r>
              <a:rPr lang="en-US" dirty="0"/>
              <a:t>down the fact and the question every day as soon as you get to your seat. </a:t>
            </a:r>
            <a:endParaRPr lang="en-US" dirty="0" smtClean="0"/>
          </a:p>
          <a:p>
            <a:r>
              <a:rPr lang="en-US" dirty="0" smtClean="0"/>
              <a:t>If </a:t>
            </a:r>
            <a:r>
              <a:rPr lang="en-US" dirty="0"/>
              <a:t>you can’t answer the question before class, you should be able to answer it after class</a:t>
            </a:r>
            <a:r>
              <a:rPr lang="en-US" dirty="0" smtClean="0"/>
              <a:t>.</a:t>
            </a:r>
          </a:p>
          <a:p>
            <a:r>
              <a:rPr lang="en-US" dirty="0" smtClean="0"/>
              <a:t>  </a:t>
            </a:r>
            <a:r>
              <a:rPr lang="en-US" dirty="0"/>
              <a:t>Keep these in your notebook. They may be included in the weekly open notes quiz.</a:t>
            </a:r>
          </a:p>
        </p:txBody>
      </p:sp>
    </p:spTree>
    <p:extLst>
      <p:ext uri="{BB962C8B-B14F-4D97-AF65-F5344CB8AC3E}">
        <p14:creationId xmlns:p14="http://schemas.microsoft.com/office/powerpoint/2010/main" val="5701680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Quiz</a:t>
            </a:r>
            <a:endParaRPr lang="en-US" dirty="0"/>
          </a:p>
        </p:txBody>
      </p:sp>
      <p:sp>
        <p:nvSpPr>
          <p:cNvPr id="3" name="Text Placeholder 2"/>
          <p:cNvSpPr>
            <a:spLocks noGrp="1"/>
          </p:cNvSpPr>
          <p:nvPr>
            <p:ph type="body" sz="quarter" idx="10"/>
          </p:nvPr>
        </p:nvSpPr>
        <p:spPr>
          <a:xfrm>
            <a:off x="381000" y="1411552"/>
            <a:ext cx="8382000" cy="4284250"/>
          </a:xfrm>
        </p:spPr>
        <p:txBody>
          <a:bodyPr/>
          <a:lstStyle/>
          <a:p>
            <a:r>
              <a:rPr lang="en-US" dirty="0"/>
              <a:t>We will have an open notebook quiz every Friday.  </a:t>
            </a:r>
            <a:endParaRPr lang="en-US" dirty="0" smtClean="0"/>
          </a:p>
          <a:p>
            <a:r>
              <a:rPr lang="en-US" dirty="0" smtClean="0"/>
              <a:t>Anything </a:t>
            </a:r>
            <a:r>
              <a:rPr lang="en-US" dirty="0"/>
              <a:t>that should be in your notebook can be on the quiz.  </a:t>
            </a:r>
            <a:endParaRPr lang="en-US" dirty="0" smtClean="0"/>
          </a:p>
          <a:p>
            <a:r>
              <a:rPr lang="en-US" dirty="0" smtClean="0"/>
              <a:t>It </a:t>
            </a:r>
            <a:r>
              <a:rPr lang="en-US" dirty="0"/>
              <a:t>is important that you keep your notebook organized and up to date</a:t>
            </a:r>
            <a:r>
              <a:rPr lang="en-US" dirty="0" smtClean="0"/>
              <a:t>.</a:t>
            </a:r>
          </a:p>
          <a:p>
            <a:r>
              <a:rPr lang="en-US" dirty="0" smtClean="0"/>
              <a:t>For the quiz – you must use your own work.  No computer printouts, copies of others’ work, or photos of work.</a:t>
            </a:r>
            <a:endParaRPr lang="en-US" dirty="0"/>
          </a:p>
        </p:txBody>
      </p:sp>
    </p:spTree>
    <p:extLst>
      <p:ext uri="{BB962C8B-B14F-4D97-AF65-F5344CB8AC3E}">
        <p14:creationId xmlns:p14="http://schemas.microsoft.com/office/powerpoint/2010/main" val="106659802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Absences</a:t>
            </a:r>
            <a:endParaRPr lang="en-US" dirty="0"/>
          </a:p>
        </p:txBody>
      </p:sp>
      <p:sp>
        <p:nvSpPr>
          <p:cNvPr id="3" name="Text Placeholder 2"/>
          <p:cNvSpPr>
            <a:spLocks noGrp="1"/>
          </p:cNvSpPr>
          <p:nvPr>
            <p:ph type="body" sz="quarter" idx="10"/>
          </p:nvPr>
        </p:nvSpPr>
        <p:spPr>
          <a:xfrm>
            <a:off x="381000" y="894985"/>
            <a:ext cx="3124200" cy="2412968"/>
          </a:xfrm>
        </p:spPr>
        <p:txBody>
          <a:bodyPr/>
          <a:lstStyle/>
          <a:p>
            <a:r>
              <a:rPr lang="en-US" dirty="0"/>
              <a:t>If you miss class, you are responsible for getting any make up work.  </a:t>
            </a:r>
            <a:endParaRPr lang="en-US" dirty="0" smtClean="0"/>
          </a:p>
          <a:p>
            <a:r>
              <a:rPr lang="en-US" dirty="0" smtClean="0"/>
              <a:t>Any </a:t>
            </a:r>
            <a:r>
              <a:rPr lang="en-US" dirty="0"/>
              <a:t>handouts will be in the organizer at the front of the room.  </a:t>
            </a: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894985"/>
            <a:ext cx="3543300" cy="4724400"/>
          </a:xfrm>
          <a:prstGeom prst="rect">
            <a:avLst/>
          </a:prstGeom>
        </p:spPr>
      </p:pic>
    </p:spTree>
    <p:extLst>
      <p:ext uri="{BB962C8B-B14F-4D97-AF65-F5344CB8AC3E}">
        <p14:creationId xmlns:p14="http://schemas.microsoft.com/office/powerpoint/2010/main" val="17811397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Absences</a:t>
            </a:r>
            <a:endParaRPr lang="en-US" dirty="0"/>
          </a:p>
        </p:txBody>
      </p:sp>
      <p:sp>
        <p:nvSpPr>
          <p:cNvPr id="3" name="Text Placeholder 2"/>
          <p:cNvSpPr>
            <a:spLocks noGrp="1"/>
          </p:cNvSpPr>
          <p:nvPr>
            <p:ph type="body" sz="quarter" idx="10"/>
          </p:nvPr>
        </p:nvSpPr>
        <p:spPr>
          <a:xfrm>
            <a:off x="381000" y="894985"/>
            <a:ext cx="8382000" cy="4284250"/>
          </a:xfrm>
        </p:spPr>
        <p:txBody>
          <a:bodyPr/>
          <a:lstStyle/>
          <a:p>
            <a:r>
              <a:rPr lang="en-US" dirty="0" smtClean="0"/>
              <a:t>The </a:t>
            </a:r>
            <a:r>
              <a:rPr lang="en-US" dirty="0"/>
              <a:t>EQ and FOD will be on my lesson plan on the white board.  If you were absent, you may get the EQ and FOD from my lesson plan. </a:t>
            </a:r>
            <a:r>
              <a:rPr lang="en-US" dirty="0" smtClean="0"/>
              <a:t> (Only if you were absent!)</a:t>
            </a:r>
          </a:p>
          <a:p>
            <a:r>
              <a:rPr lang="en-US" dirty="0" smtClean="0"/>
              <a:t>Check with Mrs. Acker for any other missed assignments.</a:t>
            </a:r>
          </a:p>
          <a:p>
            <a:r>
              <a:rPr lang="en-US" dirty="0" smtClean="0"/>
              <a:t>It is your responsibility to schedule make-up tests and quizzes.</a:t>
            </a:r>
          </a:p>
          <a:p>
            <a:endParaRPr lang="en-US" dirty="0"/>
          </a:p>
        </p:txBody>
      </p:sp>
    </p:spTree>
    <p:extLst>
      <p:ext uri="{BB962C8B-B14F-4D97-AF65-F5344CB8AC3E}">
        <p14:creationId xmlns:p14="http://schemas.microsoft.com/office/powerpoint/2010/main" val="22035376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Schedule</a:t>
            </a:r>
            <a:endParaRPr lang="en-US" dirty="0"/>
          </a:p>
        </p:txBody>
      </p:sp>
      <p:sp>
        <p:nvSpPr>
          <p:cNvPr id="3" name="Text Placeholder 2"/>
          <p:cNvSpPr>
            <a:spLocks noGrp="1"/>
          </p:cNvSpPr>
          <p:nvPr>
            <p:ph type="body" sz="quarter" idx="10"/>
          </p:nvPr>
        </p:nvSpPr>
        <p:spPr>
          <a:xfrm>
            <a:off x="401052" y="907017"/>
            <a:ext cx="8438147" cy="2659190"/>
          </a:xfrm>
        </p:spPr>
        <p:txBody>
          <a:bodyPr/>
          <a:lstStyle/>
          <a:p>
            <a:r>
              <a:rPr lang="en-US" dirty="0"/>
              <a:t>The white board closest to the door is your best friend!  You can check to see when the next test is, see what homework you have, and know what we will be doing each day.  So no one needs to ask me, “What are we doing today?”  It’s all right here.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276600"/>
            <a:ext cx="4521200" cy="3390900"/>
          </a:xfrm>
          <a:prstGeom prst="rect">
            <a:avLst/>
          </a:prstGeom>
        </p:spPr>
      </p:pic>
    </p:spTree>
    <p:extLst>
      <p:ext uri="{BB962C8B-B14F-4D97-AF65-F5344CB8AC3E}">
        <p14:creationId xmlns:p14="http://schemas.microsoft.com/office/powerpoint/2010/main" val="18833480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and Quizzes</a:t>
            </a:r>
            <a:endParaRPr lang="en-US" dirty="0"/>
          </a:p>
        </p:txBody>
      </p:sp>
      <p:sp>
        <p:nvSpPr>
          <p:cNvPr id="3" name="Text Placeholder 2"/>
          <p:cNvSpPr>
            <a:spLocks noGrp="1"/>
          </p:cNvSpPr>
          <p:nvPr>
            <p:ph type="body" sz="quarter" idx="10"/>
          </p:nvPr>
        </p:nvSpPr>
        <p:spPr>
          <a:xfrm>
            <a:off x="381000" y="1411552"/>
            <a:ext cx="8382000" cy="3397853"/>
          </a:xfrm>
        </p:spPr>
        <p:txBody>
          <a:bodyPr/>
          <a:lstStyle/>
          <a:p>
            <a:r>
              <a:rPr lang="en-US" dirty="0"/>
              <a:t>All test dates, homework and assignments are posted at the front of the room.  </a:t>
            </a:r>
            <a:endParaRPr lang="en-US" dirty="0" smtClean="0"/>
          </a:p>
          <a:p>
            <a:r>
              <a:rPr lang="en-US" dirty="0" smtClean="0"/>
              <a:t>Test </a:t>
            </a:r>
            <a:r>
              <a:rPr lang="en-US" dirty="0"/>
              <a:t>dates will be posted several days before the test, usually more than a week before the test</a:t>
            </a:r>
            <a:r>
              <a:rPr lang="en-US" dirty="0" smtClean="0"/>
              <a:t>.</a:t>
            </a:r>
          </a:p>
          <a:p>
            <a:r>
              <a:rPr lang="en-US" dirty="0" smtClean="0"/>
              <a:t>There </a:t>
            </a:r>
            <a:r>
              <a:rPr lang="en-US" dirty="0"/>
              <a:t>is no excuse for not knowing what is due and when.  </a:t>
            </a:r>
            <a:endParaRPr lang="en-US" dirty="0" smtClean="0"/>
          </a:p>
          <a:p>
            <a:r>
              <a:rPr lang="en-US" dirty="0" smtClean="0"/>
              <a:t>Tests </a:t>
            </a:r>
            <a:r>
              <a:rPr lang="en-US" dirty="0"/>
              <a:t>will not be a surprise.</a:t>
            </a:r>
          </a:p>
        </p:txBody>
      </p:sp>
    </p:spTree>
    <p:extLst>
      <p:ext uri="{BB962C8B-B14F-4D97-AF65-F5344CB8AC3E}">
        <p14:creationId xmlns:p14="http://schemas.microsoft.com/office/powerpoint/2010/main" val="3609562844"/>
      </p:ext>
    </p:extLst>
  </p:cSld>
  <p:clrMapOvr>
    <a:masterClrMapping/>
  </p:clrMapOvr>
  <p:transition>
    <p:fade/>
  </p:transition>
</p:sld>
</file>

<file path=ppt/theme/theme1.xml><?xml version="1.0" encoding="utf-8"?>
<a:theme xmlns:a="http://schemas.openxmlformats.org/drawingml/2006/main" name="1_Brushed metal and curves - Green Blue Segoe_TP10286724">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F65518A-9930-4861-9944-85DDBBED17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Green-blue brushed metal and curves design template</Template>
  <TotalTime>55</TotalTime>
  <Words>1288</Words>
  <Application>Microsoft Office PowerPoint</Application>
  <PresentationFormat>On-screen Show (4:3)</PresentationFormat>
  <Paragraphs>116</Paragraphs>
  <Slides>26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Courier New</vt:lpstr>
      <vt:lpstr>1_Brushed metal and curves - Green Blue Segoe_TP10286724</vt:lpstr>
      <vt:lpstr>White with Courier font for code slides</vt:lpstr>
      <vt:lpstr>Mrs. Acker’s Classroom Procedures</vt:lpstr>
      <vt:lpstr>Welcome to Environmental Science</vt:lpstr>
      <vt:lpstr>Supplies</vt:lpstr>
      <vt:lpstr>Beginning of every Class</vt:lpstr>
      <vt:lpstr>Weekly Quiz</vt:lpstr>
      <vt:lpstr>Absences</vt:lpstr>
      <vt:lpstr>Absences</vt:lpstr>
      <vt:lpstr>Daily Schedule</vt:lpstr>
      <vt:lpstr>Tests and Quizzes</vt:lpstr>
      <vt:lpstr>Communications</vt:lpstr>
      <vt:lpstr>CLASSWORK / HOMEWORK</vt:lpstr>
      <vt:lpstr>CLASSWORK / HOMEWORK</vt:lpstr>
      <vt:lpstr>LATE WORK</vt:lpstr>
      <vt:lpstr>RETAKES</vt:lpstr>
      <vt:lpstr>CHEATING</vt:lpstr>
      <vt:lpstr>FOOD/DRINKS/GUM</vt:lpstr>
      <vt:lpstr>BOTTLED WATER</vt:lpstr>
      <vt:lpstr>RECYCLE</vt:lpstr>
      <vt:lpstr>LOST AND FOUND</vt:lpstr>
      <vt:lpstr>RULES</vt:lpstr>
      <vt:lpstr>RULES </vt:lpstr>
      <vt:lpstr>SUPPLIES</vt:lpstr>
      <vt:lpstr>RESTROOM</vt:lpstr>
      <vt:lpstr>HALL PASS</vt:lpstr>
      <vt:lpstr>TEXTBOOK</vt:lpstr>
      <vt:lpstr>EXITS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Acker’s Classroom Procedures</dc:title>
  <dc:creator>Diane Acker</dc:creator>
  <cp:keywords/>
  <cp:lastModifiedBy>Diane Acker</cp:lastModifiedBy>
  <cp:revision>9</cp:revision>
  <dcterms:created xsi:type="dcterms:W3CDTF">2015-08-09T15:20:28Z</dcterms:created>
  <dcterms:modified xsi:type="dcterms:W3CDTF">2015-08-10T11:15:03Z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TC102867249990</vt:lpwstr>
  </property>
</Properties>
</file>